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gif" ContentType="image/gif"/>
  <Default Extension="png" ContentType="image/png"/>
  <Default Extension="bmp" ContentType="image/bmp"/>
  <Default Extension="emf" ContentType="image/x-emf"/>
  <Default Extension="wmf" ContentType="image/x-wmf"/>
  <Default Extension="tiff" ContentType="image/tiff"/>
  <Default Extension="jpg" ContentType="application/octet-stream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ppt/slides/slide1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8"/>
  </p:sldIdLst>
  <p:sldSz cx="9144000" cy="6858000" type="screen4x3"/>
  <p:notesSz cx="6858000" cy="9144000"/>
  <p:custDataLst>
    <p:tags r:id="rId3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92" d="100"/>
          <a:sy n="92" d="100"/>
        </p:scale>
        <p:origin x="-1376" y="-10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

<Relationships  xmlns="http://schemas.openxmlformats.org/package/2006/relationships">
<Relationship Id="rId3" Type="http://schemas.openxmlformats.org/officeDocument/2006/relationships/tags" Target="tags/tag1.xml"/>
<Relationship Id="rId4" Type="http://schemas.openxmlformats.org/officeDocument/2006/relationships/presProps" Target="presProps.xml"/>
<Relationship Id="rId5" Type="http://schemas.openxmlformats.org/officeDocument/2006/relationships/viewProps" Target="viewProps.xml"/>
<Relationship Id="rId6" Type="http://schemas.openxmlformats.org/officeDocument/2006/relationships/theme" Target="theme/theme1.xml"/>
<Relationship Id="rId7" Type="http://schemas.openxmlformats.org/officeDocument/2006/relationships/tableStyles" Target="tableStyles.xml"/>
<Relationship Id="rId1" Type="http://schemas.openxmlformats.org/officeDocument/2006/relationships/slideMaster" Target="slideMasters/slideMaster1.xml"/>
<Relationship Id="rId2" Type="http://schemas.openxmlformats.org/officeDocument/2006/relationships/printerSettings" Target="printerSettings/printerSettings1.bin"/>
<Relationship Id="rId8" Type="http://schemas.openxmlformats.org/officeDocument/2006/relationships/slide" Target="slides/slide1.xml"/>
</Relationships>
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1488113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15769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315455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683922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203491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58079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559960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744CE3-0875-4B69-89C0-6F72D8139561}" type="datetimeFigureOut">
              <a:rPr lang="en-GB" smtClean="0"/>
              <a:t>26/05/17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DADB20D-508E-4C6D-A9E4-257D5607B0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82362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

<Relationships  xmlns="http://schemas.openxmlformats.org/package/2006/relationships">
<Relationship Id="rId1" Type="http://schemas.openxmlformats.org/officeDocument/2006/relationships/slideLayout" Target="../slideLayouts/slideLayout2.xml"/>
</Relationships>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ontent Placeholder 2"/>
          <p:cNvGraphicFramePr>
            <a:graphicFrameLocks noGrp="true"/>
          </p:cNvGraphicFramePr>
          <p:nvPr/>
        </p:nvGraphicFramePr>
        <p:xfrm rot="0">
          <a:off x="457200" y="1600200"/>
          <a:ext cx="8229600" cy="4525963"/>
        </p:xfrm>
        <a:graphic>
          <a:graphicData uri="http://schemas.openxmlformats.org/drawingml/2006/table">
            <a:tbl>
              <a:tblPr/>
              <a:tblGrid>
                <a:gridCol w="1402384"/>
                <a:gridCol w="1169096"/>
                <a:gridCol w="1153680"/>
                <a:gridCol w="1301156"/>
                <a:gridCol w="260773"/>
                <a:gridCol w="1386218"/>
                <a:gridCol w="1223666"/>
              </a:tblGrid>
              <a:tr h="366844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Some measures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 hMerge="true"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94812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Car name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Transmission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# carburetors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# forward gears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Miles/(US) gallon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Rear axle ratio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63911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Mazda RX4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manual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4790B5">
                              <a:alpha val="100000"/>
                            </a:srgbClr>
                          </a:solidFill>
                          <a:latin typeface="Helvetica"/>
                        </a:rPr>
                        <a:t>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21.0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3.90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92220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Mazda RX4 Wag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manual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4790B5">
                              <a:alpha val="100000"/>
                            </a:srgbClr>
                          </a:solidFill>
                          <a:latin typeface="Helvetica"/>
                        </a:rPr>
                        <a:t>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21.0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3.90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63843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Datsun 710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manual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1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22.8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D24625">
                              <a:alpha val="100000"/>
                            </a:srgbClr>
                          </a:solidFill>
                          <a:latin typeface="Helvetica"/>
                        </a:rPr>
                        <a:t>3.85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63638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Hornet 4 Drive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automatic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4790B5">
                              <a:alpha val="100000"/>
                            </a:srgbClr>
                          </a:solidFill>
                          <a:latin typeface="Helvetica"/>
                        </a:rPr>
                        <a:t>1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21.4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3.08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92833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Hornet Sportabout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automatic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4790B5">
                              <a:alpha val="100000"/>
                            </a:srgbClr>
                          </a:solidFill>
                          <a:latin typeface="Helvetica"/>
                        </a:rPr>
                        <a:t>2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18.7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3.15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  <a:tr h="363638">
                <a:tc>
                  <a:txBody>
                    <a:bodyPr/>
                    <a:lstStyle/>
                    <a:p>
                      <a:pPr algn="l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Valiant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automatic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1" u="none">
                          <a:solidFill>
                            <a:srgbClr val="4790B5">
                              <a:alpha val="100000"/>
                            </a:srgbClr>
                          </a:solidFill>
                          <a:latin typeface="Helvetica"/>
                        </a:rPr>
                        <a:t>1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3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/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0">
                      <a:noFill/>
                      <a:prstDash val="solid"/>
                    </a:lnT>
                    <a:lnB algn="ctr" cmpd="sng" cap="flat" w="0">
                      <a:noFill/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18.1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r" marL="63500" marR="63500">
                        <a:lnSpc>
                          <a:spcPct val="100000"/>
                        </a:lnSpc>
                        <a:spcBef>
                          <a:spcPts val="500"/>
                        </a:spcBef>
                        <a:spcAft>
                          <a:spcPts val="500"/>
                        </a:spcAft>
                        <a:buNone/>
                      </a:pPr>
                      <a:r>
                        <a:rPr cap="none" sz="1100" i="0" b="0" u="none">
                          <a:solidFill>
                            <a:srgbClr val="000000">
                              <a:alpha val="100000"/>
                            </a:srgbClr>
                          </a:solidFill>
                          <a:latin typeface="Helvetica"/>
                        </a:rPr>
                        <a:t>2.76</a:t>
                      </a:r>
                    </a:p>
                  </a:txBody>
                  <a:tcPr anchor="ctr" marB="0" marT="0" marR="0" marL="0">
                    <a:lnL algn="ctr" cmpd="sng" cap="flat" w="0">
                      <a:noFill/>
                      <a:prstDash val="solid"/>
                    </a:lnL>
                    <a:lnR algn="ctr" cmpd="sng" cap="flat" w="0">
                      <a:noFill/>
                      <a:prstDash val="solid"/>
                    </a:lnR>
                    <a:lnT algn="ctr" cmpd="sng" cap="flat" w="635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T>
                    <a:lnB algn="ctr" cmpd="sng" cap="flat" w="25400">
                      <a:solidFill>
                        <a:srgbClr val="666666">
                          <a:alpha val="100000"/>
                        </a:srgbClr>
                      </a:solidFill>
                      <a:prstDash val="solid"/>
                    </a:lnB>
                    <a:solidFill>
                      <a:srgbClr val="FFFFFF">
                        <a:alpha val="0"/>
                      </a:srgb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AMO_UNIQUEIDENTIFIER" val="Empty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Macintosh PowerPoint</Application>
  <PresentationFormat>Présentation à l'écran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0</vt:i4>
      </vt:variant>
    </vt:vector>
  </HeadingPairs>
  <TitlesOfParts>
    <vt:vector size="1" baseType="lpstr">
      <vt:lpstr>Office Theme</vt:lpstr>
    </vt:vector>
  </TitlesOfParts>
  <Manager/>
  <Company/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mitype="http://purl.org/dc/dcmitype/" xmlns:dcterms="http://purl.org/dc/terms/" xmlns:xsi="http://www.w3.org/2001/XMLSchema-instance">
  <dc:title/>
  <dc:subject/>
  <dc:creator/>
  <cp:keywords/>
  <dc:description/>
  <cp:lastModifiedBy>davidgohel</cp:lastModifiedBy>
  <cp:revision>3</cp:revision>
  <dcterms:created xsi:type="dcterms:W3CDTF">2017-02-13T16:18:36Z</dcterms:created>
  <dcterms:modified xsi:type="dcterms:W3CDTF">2022-05-02T22:25:01Z</dcterms:modified>
  <cp:category/>
</cp:coreProperties>
</file>